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13"/>
          <p:cNvSpPr/>
          <p:nvPr/>
        </p:nvSpPr>
        <p:spPr>
          <a:xfrm>
            <a:off x="2063880" y="3009960"/>
            <a:ext cx="5016240" cy="149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soustraire 9,19,29 ou 39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ZoneTexte 14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4 875 – 18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ZoneTexte 5"/>
          <p:cNvSpPr/>
          <p:nvPr/>
        </p:nvSpPr>
        <p:spPr>
          <a:xfrm>
            <a:off x="2700000" y="110664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8"/>
          <p:cNvSpPr/>
          <p:nvPr/>
        </p:nvSpPr>
        <p:spPr>
          <a:xfrm>
            <a:off x="570420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9"/>
          <p:cNvSpPr/>
          <p:nvPr/>
        </p:nvSpPr>
        <p:spPr>
          <a:xfrm>
            <a:off x="3894120" y="2228760"/>
            <a:ext cx="2002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Accolade fermante 10"/>
          <p:cNvSpPr/>
          <p:nvPr/>
        </p:nvSpPr>
        <p:spPr>
          <a:xfrm rot="16200000">
            <a:off x="4643640" y="13132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3" name="ZoneTexte 16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3" dur="indefinite" restart="never" nodeType="tmRoot">
          <p:childTnLst>
            <p:seq>
              <p:cTn id="74" dur="indefinite" nodeType="mainSeq">
                <p:childTnLst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141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0" name="ZoneTexte 15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41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ZoneTexte 5"/>
          <p:cNvSpPr/>
          <p:nvPr/>
        </p:nvSpPr>
        <p:spPr>
          <a:xfrm>
            <a:off x="2700000" y="1080000"/>
            <a:ext cx="3434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141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8"/>
          <p:cNvSpPr/>
          <p:nvPr/>
        </p:nvSpPr>
        <p:spPr>
          <a:xfrm>
            <a:off x="5986080" y="110664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122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9"/>
          <p:cNvSpPr/>
          <p:nvPr/>
        </p:nvSpPr>
        <p:spPr>
          <a:xfrm>
            <a:off x="3894120" y="2202120"/>
            <a:ext cx="1988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Accolade fermante 10"/>
          <p:cNvSpPr/>
          <p:nvPr/>
        </p:nvSpPr>
        <p:spPr>
          <a:xfrm rot="16200000">
            <a:off x="4643640" y="128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0" name="ZoneTexte 20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2 755 + 28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839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7" name="ZoneTexte 17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4 522 – 19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ZoneTexte 5"/>
          <p:cNvSpPr/>
          <p:nvPr/>
        </p:nvSpPr>
        <p:spPr>
          <a:xfrm>
            <a:off x="2700000" y="108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839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8"/>
          <p:cNvSpPr/>
          <p:nvPr/>
        </p:nvSpPr>
        <p:spPr>
          <a:xfrm>
            <a:off x="612648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820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3"/>
          <p:cNvSpPr/>
          <p:nvPr/>
        </p:nvSpPr>
        <p:spPr>
          <a:xfrm>
            <a:off x="3894120" y="2202120"/>
            <a:ext cx="19882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Accolade fermante 4"/>
          <p:cNvSpPr/>
          <p:nvPr/>
        </p:nvSpPr>
        <p:spPr>
          <a:xfrm rot="16200000">
            <a:off x="4643640" y="128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7" name="ZoneTexte 19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7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84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4" name="ZoneTexte 21"/>
          <p:cNvSpPr/>
          <p:nvPr/>
        </p:nvSpPr>
        <p:spPr>
          <a:xfrm>
            <a:off x="2700000" y="4320000"/>
            <a:ext cx="4107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2 841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ZoneTexte 5"/>
          <p:cNvSpPr/>
          <p:nvPr/>
        </p:nvSpPr>
        <p:spPr>
          <a:xfrm>
            <a:off x="2700000" y="108576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ZoneTexte 8"/>
          <p:cNvSpPr/>
          <p:nvPr/>
        </p:nvSpPr>
        <p:spPr>
          <a:xfrm>
            <a:off x="598608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9"/>
          <p:cNvSpPr/>
          <p:nvPr/>
        </p:nvSpPr>
        <p:spPr>
          <a:xfrm>
            <a:off x="3894120" y="2207880"/>
            <a:ext cx="1918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Accolade fermante 10"/>
          <p:cNvSpPr/>
          <p:nvPr/>
        </p:nvSpPr>
        <p:spPr>
          <a:xfrm rot="16200000">
            <a:off x="4643640" y="12924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4" name="ZoneTexte 22"/>
          <p:cNvSpPr/>
          <p:nvPr/>
        </p:nvSpPr>
        <p:spPr>
          <a:xfrm>
            <a:off x="2700000" y="4320000"/>
            <a:ext cx="4051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1 513 + 38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4" dur="500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96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1" name="ZoneTexte 18"/>
          <p:cNvSpPr/>
          <p:nvPr/>
        </p:nvSpPr>
        <p:spPr>
          <a:xfrm>
            <a:off x="2700000" y="4320000"/>
            <a:ext cx="2734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ZoneTexte 5"/>
          <p:cNvSpPr/>
          <p:nvPr/>
        </p:nvSpPr>
        <p:spPr>
          <a:xfrm>
            <a:off x="2700000" y="108576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96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ZoneTexte 8"/>
          <p:cNvSpPr/>
          <p:nvPr/>
        </p:nvSpPr>
        <p:spPr>
          <a:xfrm>
            <a:off x="5986080" y="1080000"/>
            <a:ext cx="10148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67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ZoneTexte 9"/>
          <p:cNvSpPr/>
          <p:nvPr/>
        </p:nvSpPr>
        <p:spPr>
          <a:xfrm>
            <a:off x="3894120" y="2207880"/>
            <a:ext cx="1890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Accolade fermante 10"/>
          <p:cNvSpPr/>
          <p:nvPr/>
        </p:nvSpPr>
        <p:spPr>
          <a:xfrm rot="16200000">
            <a:off x="4643640" y="12924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1" name="ZoneTexte 24"/>
          <p:cNvSpPr/>
          <p:nvPr/>
        </p:nvSpPr>
        <p:spPr>
          <a:xfrm>
            <a:off x="2700000" y="4320000"/>
            <a:ext cx="26928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5" dur="indefinite" restart="never" nodeType="tmRoot">
          <p:childTnLst>
            <p:seq>
              <p:cTn id="146" dur="indefinite" nodeType="mainSeq">
                <p:childTnLst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1/10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" name="ZoneTexte 1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187 + 9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762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8" name="ZoneTexte 25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7 201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1" name="ZoneTexte 5"/>
          <p:cNvSpPr/>
          <p:nvPr/>
        </p:nvSpPr>
        <p:spPr>
          <a:xfrm>
            <a:off x="2700000" y="108576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ZoneTexte 8"/>
          <p:cNvSpPr/>
          <p:nvPr/>
        </p:nvSpPr>
        <p:spPr>
          <a:xfrm>
            <a:off x="598608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733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9"/>
          <p:cNvSpPr/>
          <p:nvPr/>
        </p:nvSpPr>
        <p:spPr>
          <a:xfrm>
            <a:off x="3894120" y="2207880"/>
            <a:ext cx="1890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Accolade fermante 10"/>
          <p:cNvSpPr/>
          <p:nvPr/>
        </p:nvSpPr>
        <p:spPr>
          <a:xfrm rot="16200000">
            <a:off x="4643640" y="12924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8" name="ZoneTexte 26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104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3" dur="indefinite" restart="never" nodeType="tmRoot">
          <p:childTnLst>
            <p:seq>
              <p:cTn id="164" dur="indefinite" nodeType="mainSeq">
                <p:childTnLst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0" dur="5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147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5" name="ZoneTexte 27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6 472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+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8" name="ZoneTexte 5"/>
          <p:cNvSpPr/>
          <p:nvPr/>
        </p:nvSpPr>
        <p:spPr>
          <a:xfrm>
            <a:off x="2700000" y="108576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147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8"/>
          <p:cNvSpPr/>
          <p:nvPr/>
        </p:nvSpPr>
        <p:spPr>
          <a:xfrm>
            <a:off x="598608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118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ZoneTexte 9"/>
          <p:cNvSpPr/>
          <p:nvPr/>
        </p:nvSpPr>
        <p:spPr>
          <a:xfrm>
            <a:off x="3894120" y="2207880"/>
            <a:ext cx="1946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Accolade fermante 10"/>
          <p:cNvSpPr/>
          <p:nvPr/>
        </p:nvSpPr>
        <p:spPr>
          <a:xfrm rot="16200000">
            <a:off x="4643640" y="129240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5" name="ZoneTexte 28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475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+ ...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480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1" dur="indefinite" restart="never" nodeType="tmRoot">
          <p:childTnLst>
            <p:seq>
              <p:cTn id="182" dur="indefinite" nodeType="mainSeq">
                <p:childTnLst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80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2" name="ZoneTexte 29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778 + …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= 800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ZoneTexte 5"/>
          <p:cNvSpPr/>
          <p:nvPr/>
        </p:nvSpPr>
        <p:spPr>
          <a:xfrm>
            <a:off x="2700000" y="108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8"/>
          <p:cNvSpPr/>
          <p:nvPr/>
        </p:nvSpPr>
        <p:spPr>
          <a:xfrm>
            <a:off x="565992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ZoneTexte 9"/>
          <p:cNvSpPr/>
          <p:nvPr/>
        </p:nvSpPr>
        <p:spPr>
          <a:xfrm>
            <a:off x="3894120" y="2202120"/>
            <a:ext cx="19044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Accolade fermante 10"/>
          <p:cNvSpPr/>
          <p:nvPr/>
        </p:nvSpPr>
        <p:spPr>
          <a:xfrm rot="16200000">
            <a:off x="4643640" y="128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2" name="ZoneTexte 30"/>
          <p:cNvSpPr/>
          <p:nvPr/>
        </p:nvSpPr>
        <p:spPr>
          <a:xfrm>
            <a:off x="1974960" y="4320000"/>
            <a:ext cx="59112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1 425 + ... = 1 500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9" dur="indefinite" restart="never" nodeType="tmRoot">
          <p:childTnLst>
            <p:seq>
              <p:cTn id="200" dur="indefinite" nodeType="mainSeq">
                <p:childTnLst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3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6" dur="500"/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275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aphicFrame>
        <p:nvGraphicFramePr>
          <p:cNvPr id="299" name=""/>
          <p:cNvGraphicFramePr/>
          <p:nvPr/>
        </p:nvGraphicFramePr>
        <p:xfrm>
          <a:off x="207360" y="3598200"/>
          <a:ext cx="8743320" cy="2943360"/>
        </p:xfrm>
        <a:graphic>
          <a:graphicData uri="http://schemas.openxmlformats.org/drawingml/2006/table">
            <a:tbl>
              <a:tblPr/>
              <a:tblGrid>
                <a:gridCol w="2185200"/>
                <a:gridCol w="2185200"/>
                <a:gridCol w="2185200"/>
                <a:gridCol w="2187720"/>
              </a:tblGrid>
              <a:tr h="9806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187 + 9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196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4.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26 × 4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104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7.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32 × 4 =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128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10.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31 × 8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248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806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1 254 − 9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1 245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5.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16 × 3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48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8.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2755 +29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2 784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11.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41 × 100=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4 100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820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3.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414 + 18 = 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432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6.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78 × 100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7 800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9.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4875 −18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4 857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12.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2 755+28=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2 783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ZoneTexte 5"/>
          <p:cNvSpPr/>
          <p:nvPr/>
        </p:nvSpPr>
        <p:spPr>
          <a:xfrm>
            <a:off x="2700000" y="108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275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ZoneTexte 8"/>
          <p:cNvSpPr/>
          <p:nvPr/>
        </p:nvSpPr>
        <p:spPr>
          <a:xfrm>
            <a:off x="610344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236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9"/>
          <p:cNvSpPr/>
          <p:nvPr/>
        </p:nvSpPr>
        <p:spPr>
          <a:xfrm>
            <a:off x="3894120" y="2202120"/>
            <a:ext cx="1890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Accolade fermante 10"/>
          <p:cNvSpPr/>
          <p:nvPr/>
        </p:nvSpPr>
        <p:spPr>
          <a:xfrm rot="16200000">
            <a:off x="4643640" y="128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aphicFrame>
        <p:nvGraphicFramePr>
          <p:cNvPr id="309" name=""/>
          <p:cNvGraphicFramePr/>
          <p:nvPr/>
        </p:nvGraphicFramePr>
        <p:xfrm>
          <a:off x="207720" y="3598560"/>
          <a:ext cx="8743320" cy="2943360"/>
        </p:xfrm>
        <a:graphic>
          <a:graphicData uri="http://schemas.openxmlformats.org/drawingml/2006/table">
            <a:tbl>
              <a:tblPr/>
              <a:tblGrid>
                <a:gridCol w="2185200"/>
                <a:gridCol w="2185200"/>
                <a:gridCol w="2185200"/>
                <a:gridCol w="2187720"/>
              </a:tblGrid>
              <a:tr h="9806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13.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4 522 −19=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4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503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16.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1 513 +38=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1 551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19.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7 201 − 18=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7 183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22.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475+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5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= 480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806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14.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14 × 7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98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17.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17 × 8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136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20.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104 × 10 =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1 040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23.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778 +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22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= 800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820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15.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2 841 −18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2 823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18.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15 × 9 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135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21.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6 472 +28= 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6 500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fr-FR" sz="1800" spc="-1" strike="noStrike">
                          <a:solidFill>
                            <a:srgbClr val="0070c0"/>
                          </a:solidFill>
                          <a:latin typeface="Calibri"/>
                        </a:rPr>
                        <a:t>24. 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1 425 +</a:t>
                      </a:r>
                      <a:r>
                        <a:rPr b="0" lang="fr-FR" sz="1800" spc="-1" strike="noStrike">
                          <a:solidFill>
                            <a:srgbClr val="c00000"/>
                          </a:solidFill>
                          <a:latin typeface="Calibri"/>
                        </a:rPr>
                        <a:t>75</a:t>
                      </a:r>
                      <a:r>
                        <a:rPr b="0" lang="fr-FR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=1 500</a:t>
                      </a:r>
                      <a:endParaRPr b="0" lang="fr-FR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7" dur="indefinite" restart="never" nodeType="tmRoot">
          <p:childTnLst>
            <p:seq>
              <p:cTn id="218" dur="indefinite" nodeType="mainSeq">
                <p:childTnLst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4" dur="500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ZoneTexte 5"/>
          <p:cNvSpPr/>
          <p:nvPr/>
        </p:nvSpPr>
        <p:spPr>
          <a:xfrm>
            <a:off x="2700000" y="1080000"/>
            <a:ext cx="28321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8"/>
          <p:cNvSpPr/>
          <p:nvPr/>
        </p:nvSpPr>
        <p:spPr>
          <a:xfrm>
            <a:off x="5365080" y="1080000"/>
            <a:ext cx="10893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9"/>
          <p:cNvSpPr/>
          <p:nvPr/>
        </p:nvSpPr>
        <p:spPr>
          <a:xfrm>
            <a:off x="3529800" y="2293560"/>
            <a:ext cx="1890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Accolade fermante 10"/>
          <p:cNvSpPr/>
          <p:nvPr/>
        </p:nvSpPr>
        <p:spPr>
          <a:xfrm rot="16200000">
            <a:off x="4279320" y="13780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5" name="ZoneTexte 2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1 254 – 9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2" name="ZoneTexte 4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414 + 18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ZoneTexte 5"/>
          <p:cNvSpPr/>
          <p:nvPr/>
        </p:nvSpPr>
        <p:spPr>
          <a:xfrm>
            <a:off x="2700000" y="108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8"/>
          <p:cNvSpPr/>
          <p:nvPr/>
        </p:nvSpPr>
        <p:spPr>
          <a:xfrm>
            <a:off x="526824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ZoneTexte 9"/>
          <p:cNvSpPr/>
          <p:nvPr/>
        </p:nvSpPr>
        <p:spPr>
          <a:xfrm>
            <a:off x="3445920" y="2202120"/>
            <a:ext cx="18770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Accolade fermante 10"/>
          <p:cNvSpPr/>
          <p:nvPr/>
        </p:nvSpPr>
        <p:spPr>
          <a:xfrm rot="16200000">
            <a:off x="4195440" y="12866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7883640" y="28947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2" name="ZoneTexte 6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26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4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ZoneTexte 7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16 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3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2700000" y="1106640"/>
            <a:ext cx="3504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Texte 8"/>
          <p:cNvSpPr/>
          <p:nvPr/>
        </p:nvSpPr>
        <p:spPr>
          <a:xfrm>
            <a:off x="570420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148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9"/>
          <p:cNvSpPr/>
          <p:nvPr/>
        </p:nvSpPr>
        <p:spPr>
          <a:xfrm>
            <a:off x="3894120" y="2228760"/>
            <a:ext cx="1918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Accolade fermante 10"/>
          <p:cNvSpPr/>
          <p:nvPr/>
        </p:nvSpPr>
        <p:spPr>
          <a:xfrm rot="16200000">
            <a:off x="4643640" y="13132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9" name="ZoneTexte 11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518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ZoneTexte 10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4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ZoneTexte 5"/>
          <p:cNvSpPr/>
          <p:nvPr/>
        </p:nvSpPr>
        <p:spPr>
          <a:xfrm>
            <a:off x="2700000" y="1106640"/>
            <a:ext cx="3154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518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8"/>
          <p:cNvSpPr/>
          <p:nvPr/>
        </p:nvSpPr>
        <p:spPr>
          <a:xfrm>
            <a:off x="5704200" y="10800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509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9"/>
          <p:cNvSpPr/>
          <p:nvPr/>
        </p:nvSpPr>
        <p:spPr>
          <a:xfrm>
            <a:off x="3894120" y="2228760"/>
            <a:ext cx="1918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Accolade fermante 10"/>
          <p:cNvSpPr/>
          <p:nvPr/>
        </p:nvSpPr>
        <p:spPr>
          <a:xfrm rot="16200000">
            <a:off x="4643640" y="13132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ZoneTexte 12"/>
          <p:cNvSpPr/>
          <p:nvPr/>
        </p:nvSpPr>
        <p:spPr>
          <a:xfrm>
            <a:off x="2700000" y="43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2 755 + 29 =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Application>LibreOffice/7.4.3.2$Windows_X86_64 LibreOffice_project/1048a8393ae2eeec98dff31b5c133c5f1d08b890</Application>
  <AppVersion>15.0000</AppVersion>
  <Words>270</Words>
  <Paragraphs>106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2025-10-25T10:46:52Z</dcterms:modified>
  <cp:revision>52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27</vt:i4>
  </property>
</Properties>
</file>